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2424" autoAdjust="0"/>
  </p:normalViewPr>
  <p:slideViewPr>
    <p:cSldViewPr snapToGrid="0">
      <p:cViewPr>
        <p:scale>
          <a:sx n="105" d="100"/>
          <a:sy n="105" d="100"/>
        </p:scale>
        <p:origin x="112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1853248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9550" y="1954151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7149550" y="2663544"/>
            <a:ext cx="4396339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</a:p>
          <a:p>
            <a:r>
              <a:rPr lang="en-US" dirty="0"/>
              <a:t>Siddhartha Sawant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r>
              <a:rPr lang="en-US" altLang="zh-CN" dirty="0"/>
              <a:t>For advertising purposes</a:t>
            </a:r>
          </a:p>
          <a:p>
            <a:pPr fontAlgn="base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549290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392</TotalTime>
  <Words>402</Words>
  <Application>Microsoft Macintosh PowerPoint</Application>
  <PresentationFormat>宽屏</PresentationFormat>
  <Paragraphs>95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21</cp:revision>
  <cp:lastPrinted>2012-08-15T21:38:02Z</cp:lastPrinted>
  <dcterms:created xsi:type="dcterms:W3CDTF">2022-05-03T04:56:43Z</dcterms:created>
  <dcterms:modified xsi:type="dcterms:W3CDTF">2022-05-04T03:20:07Z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